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5" r:id="rId2"/>
    <p:sldId id="422" r:id="rId3"/>
    <p:sldId id="427" r:id="rId4"/>
    <p:sldId id="43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99"/>
    <a:srgbClr val="FF3399"/>
    <a:srgbClr val="CCECFF"/>
    <a:srgbClr val="FF0000"/>
    <a:srgbClr val="003300"/>
    <a:srgbClr val="66FFFF"/>
    <a:srgbClr val="FF6600"/>
    <a:srgbClr val="339933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257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700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撮影</a:t>
            </a: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、撮影許可マーク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BFAC5AA6-0D31-24F6-E061-CA6F74A94924}"/>
              </a:ext>
            </a:extLst>
          </p:cNvPr>
          <p:cNvGrpSpPr/>
          <p:nvPr/>
        </p:nvGrpSpPr>
        <p:grpSpPr>
          <a:xfrm>
            <a:off x="814936" y="3898723"/>
            <a:ext cx="2423045" cy="2371676"/>
            <a:chOff x="814936" y="3898723"/>
            <a:chExt cx="2423045" cy="2371676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78951286-154E-3268-ABB8-92119FE1661C}"/>
                </a:ext>
              </a:extLst>
            </p:cNvPr>
            <p:cNvSpPr/>
            <p:nvPr/>
          </p:nvSpPr>
          <p:spPr bwMode="auto">
            <a:xfrm>
              <a:off x="883363" y="3970141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D565BC4-E569-EB78-67F4-34CF2A2AF803}"/>
                </a:ext>
              </a:extLst>
            </p:cNvPr>
            <p:cNvSpPr/>
            <p:nvPr/>
          </p:nvSpPr>
          <p:spPr bwMode="auto">
            <a:xfrm>
              <a:off x="814936" y="3898723"/>
              <a:ext cx="2423045" cy="2371676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C66D424-774D-DE72-4EE1-07C1144E04AD}"/>
                </a:ext>
              </a:extLst>
            </p:cNvPr>
            <p:cNvGrpSpPr/>
            <p:nvPr/>
          </p:nvGrpSpPr>
          <p:grpSpPr>
            <a:xfrm>
              <a:off x="1500838" y="4128605"/>
              <a:ext cx="1051240" cy="1911913"/>
              <a:chOff x="7342401" y="682048"/>
              <a:chExt cx="1460884" cy="2656942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F38406AC-6261-B3F2-7E7E-7FD2B035499B}"/>
                  </a:ext>
                </a:extLst>
              </p:cNvPr>
              <p:cNvSpPr/>
              <p:nvPr/>
            </p:nvSpPr>
            <p:spPr bwMode="auto">
              <a:xfrm>
                <a:off x="7342401" y="682048"/>
                <a:ext cx="1460884" cy="2656942"/>
              </a:xfrm>
              <a:prstGeom prst="roundRect">
                <a:avLst>
                  <a:gd name="adj" fmla="val 893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563F9340-CA06-189E-0546-EB1930DE7A65}"/>
                  </a:ext>
                </a:extLst>
              </p:cNvPr>
              <p:cNvSpPr/>
              <p:nvPr/>
            </p:nvSpPr>
            <p:spPr bwMode="auto">
              <a:xfrm>
                <a:off x="7895137" y="818710"/>
                <a:ext cx="355411" cy="35541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37944271-45F3-D949-B5D8-4993D236B8C0}"/>
                  </a:ext>
                </a:extLst>
              </p:cNvPr>
              <p:cNvSpPr/>
              <p:nvPr/>
            </p:nvSpPr>
            <p:spPr bwMode="auto">
              <a:xfrm>
                <a:off x="7992285" y="915857"/>
                <a:ext cx="161116" cy="161116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798273C-C57C-D447-C0DE-C24748116303}"/>
                  </a:ext>
                </a:extLst>
              </p:cNvPr>
              <p:cNvSpPr/>
              <p:nvPr/>
            </p:nvSpPr>
            <p:spPr bwMode="auto">
              <a:xfrm>
                <a:off x="8454248" y="915857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8" name="円: 塗りつぶしなし 47">
              <a:extLst>
                <a:ext uri="{FF2B5EF4-FFF2-40B4-BE49-F238E27FC236}">
                  <a16:creationId xmlns:a16="http://schemas.microsoft.com/office/drawing/2014/main" id="{A55F338E-7E66-6158-D7D2-19A042ABFBF6}"/>
                </a:ext>
              </a:extLst>
            </p:cNvPr>
            <p:cNvSpPr/>
            <p:nvPr/>
          </p:nvSpPr>
          <p:spPr bwMode="auto">
            <a:xfrm>
              <a:off x="1359751" y="4417854"/>
              <a:ext cx="1333414" cy="1333415"/>
            </a:xfrm>
            <a:prstGeom prst="donut">
              <a:avLst>
                <a:gd name="adj" fmla="val 13372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9B9D4683-2928-9487-900C-AC3C2F47B5D9}"/>
              </a:ext>
            </a:extLst>
          </p:cNvPr>
          <p:cNvGrpSpPr/>
          <p:nvPr/>
        </p:nvGrpSpPr>
        <p:grpSpPr>
          <a:xfrm>
            <a:off x="6703266" y="3898723"/>
            <a:ext cx="2423045" cy="2371676"/>
            <a:chOff x="6703266" y="3898723"/>
            <a:chExt cx="2423045" cy="2371676"/>
          </a:xfrm>
        </p:grpSpPr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866BA6F9-B86C-8B5F-077A-F23D2846BB3B}"/>
                </a:ext>
              </a:extLst>
            </p:cNvPr>
            <p:cNvSpPr/>
            <p:nvPr/>
          </p:nvSpPr>
          <p:spPr bwMode="auto">
            <a:xfrm>
              <a:off x="6771693" y="3970141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8343978-ACEB-01A2-442E-D40A6577EF2D}"/>
                </a:ext>
              </a:extLst>
            </p:cNvPr>
            <p:cNvSpPr/>
            <p:nvPr/>
          </p:nvSpPr>
          <p:spPr bwMode="auto">
            <a:xfrm>
              <a:off x="6703266" y="3898723"/>
              <a:ext cx="2423045" cy="2371676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68C185A-16A7-B603-A493-58336008105E}"/>
                </a:ext>
              </a:extLst>
            </p:cNvPr>
            <p:cNvGrpSpPr/>
            <p:nvPr/>
          </p:nvGrpSpPr>
          <p:grpSpPr>
            <a:xfrm>
              <a:off x="7014974" y="4220230"/>
              <a:ext cx="1799629" cy="1728663"/>
              <a:chOff x="13856774" y="827602"/>
              <a:chExt cx="2500904" cy="2402284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20EE5B95-0C68-9DE6-C9DF-4D90AE75B661}"/>
                  </a:ext>
                </a:extLst>
              </p:cNvPr>
              <p:cNvGrpSpPr/>
              <p:nvPr/>
            </p:nvGrpSpPr>
            <p:grpSpPr>
              <a:xfrm>
                <a:off x="13856774" y="2046252"/>
                <a:ext cx="1737159" cy="1183634"/>
                <a:chOff x="6906794" y="4875258"/>
                <a:chExt cx="2332096" cy="1589002"/>
              </a:xfrm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04406DF7-D8C8-4A06-BBF9-F5D1C8736FB8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DF1F12E1-5ABE-7D9E-558D-B8F2B588F4E0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55C1DB7F-1533-31D4-256C-136A7E86C805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740DECE9-4CFD-5330-0BBD-52980FADED2B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EF32DE91-682C-254A-39B6-D75258EC285A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25E11ECC-6027-DDA0-E4C0-42039CC5F8A3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19A50A55-C41E-56F8-43F6-300596AFAAE3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699F238D-5D12-708C-5E1F-6E2CBFF475AE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6100555A-0845-2B3E-FD56-9C77F5E1B6E7}"/>
                  </a:ext>
                </a:extLst>
              </p:cNvPr>
              <p:cNvGrpSpPr/>
              <p:nvPr/>
            </p:nvGrpSpPr>
            <p:grpSpPr>
              <a:xfrm>
                <a:off x="15346850" y="827602"/>
                <a:ext cx="1010828" cy="1838415"/>
                <a:chOff x="7342401" y="682048"/>
                <a:chExt cx="1460884" cy="2656942"/>
              </a:xfrm>
            </p:grpSpPr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09544BFD-9CAB-7FFC-427C-1FF6B925DEB5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9D93956C-B483-A587-8587-E470A54F347F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CC9B7D25-023D-782C-8ABC-62F55DA4EF75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E0CA15B4-A9AF-E51D-E726-D28CD7EC0C52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70" name="円: 塗りつぶしなし 69">
              <a:extLst>
                <a:ext uri="{FF2B5EF4-FFF2-40B4-BE49-F238E27FC236}">
                  <a16:creationId xmlns:a16="http://schemas.microsoft.com/office/drawing/2014/main" id="{8796BC81-07F6-9EF1-680C-56193B787FB6}"/>
                </a:ext>
              </a:extLst>
            </p:cNvPr>
            <p:cNvSpPr/>
            <p:nvPr/>
          </p:nvSpPr>
          <p:spPr bwMode="auto">
            <a:xfrm>
              <a:off x="7248081" y="4417854"/>
              <a:ext cx="1333414" cy="1333415"/>
            </a:xfrm>
            <a:prstGeom prst="donut">
              <a:avLst>
                <a:gd name="adj" fmla="val 13372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C72DC0A4-D385-9A0B-27F9-4D04120DD036}"/>
              </a:ext>
            </a:extLst>
          </p:cNvPr>
          <p:cNvGrpSpPr/>
          <p:nvPr/>
        </p:nvGrpSpPr>
        <p:grpSpPr>
          <a:xfrm>
            <a:off x="3760058" y="3898723"/>
            <a:ext cx="2423045" cy="2371676"/>
            <a:chOff x="3760058" y="3898723"/>
            <a:chExt cx="2423045" cy="2371676"/>
          </a:xfrm>
        </p:grpSpPr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3C3F7080-A28C-9DED-6C80-8DC6B5797077}"/>
                </a:ext>
              </a:extLst>
            </p:cNvPr>
            <p:cNvSpPr/>
            <p:nvPr/>
          </p:nvSpPr>
          <p:spPr bwMode="auto">
            <a:xfrm>
              <a:off x="3828485" y="3970141"/>
              <a:ext cx="2286190" cy="2228841"/>
            </a:xfrm>
            <a:prstGeom prst="roundRect">
              <a:avLst>
                <a:gd name="adj" fmla="val 6291"/>
              </a:avLst>
            </a:prstGeom>
            <a:solidFill>
              <a:srgbClr val="CCE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BCB5876-4F19-4454-3A80-8C5945995BA7}"/>
                </a:ext>
              </a:extLst>
            </p:cNvPr>
            <p:cNvSpPr/>
            <p:nvPr/>
          </p:nvSpPr>
          <p:spPr bwMode="auto">
            <a:xfrm>
              <a:off x="3760058" y="3898723"/>
              <a:ext cx="2423045" cy="2371676"/>
            </a:xfrm>
            <a:custGeom>
              <a:avLst/>
              <a:gdLst>
                <a:gd name="connsiteX0" fmla="*/ 323456 w 3367251"/>
                <a:gd name="connsiteY0" fmla="*/ 204013 h 3295864"/>
                <a:gd name="connsiteX1" fmla="*/ 208433 w 3367251"/>
                <a:gd name="connsiteY1" fmla="*/ 319036 h 3295864"/>
                <a:gd name="connsiteX2" fmla="*/ 208433 w 3367251"/>
                <a:gd name="connsiteY2" fmla="*/ 2976828 h 3295864"/>
                <a:gd name="connsiteX3" fmla="*/ 323456 w 3367251"/>
                <a:gd name="connsiteY3" fmla="*/ 3091851 h 3295864"/>
                <a:gd name="connsiteX4" fmla="*/ 3043796 w 3367251"/>
                <a:gd name="connsiteY4" fmla="*/ 3091851 h 3295864"/>
                <a:gd name="connsiteX5" fmla="*/ 3158819 w 3367251"/>
                <a:gd name="connsiteY5" fmla="*/ 2976828 h 3295864"/>
                <a:gd name="connsiteX6" fmla="*/ 3158819 w 3367251"/>
                <a:gd name="connsiteY6" fmla="*/ 319036 h 3295864"/>
                <a:gd name="connsiteX7" fmla="*/ 3043796 w 3367251"/>
                <a:gd name="connsiteY7" fmla="*/ 204013 h 3295864"/>
                <a:gd name="connsiteX8" fmla="*/ 239972 w 3367251"/>
                <a:gd name="connsiteY8" fmla="*/ 0 h 3295864"/>
                <a:gd name="connsiteX9" fmla="*/ 3127279 w 3367251"/>
                <a:gd name="connsiteY9" fmla="*/ 0 h 3295864"/>
                <a:gd name="connsiteX10" fmla="*/ 3367251 w 3367251"/>
                <a:gd name="connsiteY10" fmla="*/ 239972 h 3295864"/>
                <a:gd name="connsiteX11" fmla="*/ 3367251 w 3367251"/>
                <a:gd name="connsiteY11" fmla="*/ 3055892 h 3295864"/>
                <a:gd name="connsiteX12" fmla="*/ 3127279 w 3367251"/>
                <a:gd name="connsiteY12" fmla="*/ 3295864 h 3295864"/>
                <a:gd name="connsiteX13" fmla="*/ 239972 w 3367251"/>
                <a:gd name="connsiteY13" fmla="*/ 3295864 h 3295864"/>
                <a:gd name="connsiteX14" fmla="*/ 0 w 3367251"/>
                <a:gd name="connsiteY14" fmla="*/ 3055892 h 3295864"/>
                <a:gd name="connsiteX15" fmla="*/ 0 w 3367251"/>
                <a:gd name="connsiteY15" fmla="*/ 239972 h 3295864"/>
                <a:gd name="connsiteX16" fmla="*/ 239972 w 3367251"/>
                <a:gd name="connsiteY16" fmla="*/ 0 h 3295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67251" h="3295864">
                  <a:moveTo>
                    <a:pt x="323456" y="204013"/>
                  </a:moveTo>
                  <a:cubicBezTo>
                    <a:pt x="259931" y="204013"/>
                    <a:pt x="208433" y="255511"/>
                    <a:pt x="208433" y="319036"/>
                  </a:cubicBezTo>
                  <a:lnTo>
                    <a:pt x="208433" y="2976828"/>
                  </a:lnTo>
                  <a:cubicBezTo>
                    <a:pt x="208433" y="3040353"/>
                    <a:pt x="259931" y="3091851"/>
                    <a:pt x="323456" y="3091851"/>
                  </a:cubicBezTo>
                  <a:lnTo>
                    <a:pt x="3043796" y="3091851"/>
                  </a:lnTo>
                  <a:cubicBezTo>
                    <a:pt x="3107321" y="3091851"/>
                    <a:pt x="3158819" y="3040353"/>
                    <a:pt x="3158819" y="2976828"/>
                  </a:cubicBezTo>
                  <a:lnTo>
                    <a:pt x="3158819" y="319036"/>
                  </a:lnTo>
                  <a:cubicBezTo>
                    <a:pt x="3158819" y="255511"/>
                    <a:pt x="3107321" y="204013"/>
                    <a:pt x="3043796" y="204013"/>
                  </a:cubicBezTo>
                  <a:close/>
                  <a:moveTo>
                    <a:pt x="239972" y="0"/>
                  </a:moveTo>
                  <a:lnTo>
                    <a:pt x="3127279" y="0"/>
                  </a:lnTo>
                  <a:cubicBezTo>
                    <a:pt x="3259812" y="0"/>
                    <a:pt x="3367251" y="107439"/>
                    <a:pt x="3367251" y="239972"/>
                  </a:cubicBezTo>
                  <a:lnTo>
                    <a:pt x="3367251" y="3055892"/>
                  </a:lnTo>
                  <a:cubicBezTo>
                    <a:pt x="3367251" y="3188425"/>
                    <a:pt x="3259812" y="3295864"/>
                    <a:pt x="3127279" y="3295864"/>
                  </a:cubicBezTo>
                  <a:lnTo>
                    <a:pt x="239972" y="3295864"/>
                  </a:lnTo>
                  <a:cubicBezTo>
                    <a:pt x="107439" y="3295864"/>
                    <a:pt x="0" y="3188425"/>
                    <a:pt x="0" y="3055892"/>
                  </a:cubicBezTo>
                  <a:lnTo>
                    <a:pt x="0" y="239972"/>
                  </a:lnTo>
                  <a:cubicBezTo>
                    <a:pt x="0" y="107439"/>
                    <a:pt x="107439" y="0"/>
                    <a:pt x="23997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88ACC0B-E2B0-EE6A-F7DF-4269BEA31973}"/>
                </a:ext>
              </a:extLst>
            </p:cNvPr>
            <p:cNvGrpSpPr/>
            <p:nvPr/>
          </p:nvGrpSpPr>
          <p:grpSpPr>
            <a:xfrm>
              <a:off x="4058011" y="4462090"/>
              <a:ext cx="1827138" cy="1244942"/>
              <a:chOff x="6906794" y="4875258"/>
              <a:chExt cx="2332096" cy="1589002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26B97246-D89D-52E4-922E-CC07835327BF}"/>
                  </a:ext>
                </a:extLst>
              </p:cNvPr>
              <p:cNvSpPr/>
              <p:nvPr/>
            </p:nvSpPr>
            <p:spPr bwMode="auto">
              <a:xfrm>
                <a:off x="7755388" y="4875258"/>
                <a:ext cx="611491" cy="291946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1ED8661F-F1A0-4905-D954-856AEE54CC63}"/>
                  </a:ext>
                </a:extLst>
              </p:cNvPr>
              <p:cNvSpPr/>
              <p:nvPr/>
            </p:nvSpPr>
            <p:spPr bwMode="auto">
              <a:xfrm>
                <a:off x="7082528" y="4942936"/>
                <a:ext cx="267178" cy="224268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45FF33BB-B0C9-7D7C-B60F-16AA36F092AB}"/>
                  </a:ext>
                </a:extLst>
              </p:cNvPr>
              <p:cNvSpPr/>
              <p:nvPr/>
            </p:nvSpPr>
            <p:spPr bwMode="auto">
              <a:xfrm>
                <a:off x="6906794" y="5065652"/>
                <a:ext cx="2332096" cy="1398608"/>
              </a:xfrm>
              <a:prstGeom prst="roundRect">
                <a:avLst>
                  <a:gd name="adj" fmla="val 8939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D7FE9AB6-4BDA-D399-53F9-DA4730CE4012}"/>
                  </a:ext>
                </a:extLst>
              </p:cNvPr>
              <p:cNvSpPr/>
              <p:nvPr/>
            </p:nvSpPr>
            <p:spPr bwMode="auto">
              <a:xfrm>
                <a:off x="7592235" y="5275462"/>
                <a:ext cx="961214" cy="9612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CBC4C9D-E1CD-3DF0-74D9-E7DE1C77A098}"/>
                  </a:ext>
                </a:extLst>
              </p:cNvPr>
              <p:cNvSpPr/>
              <p:nvPr/>
            </p:nvSpPr>
            <p:spPr bwMode="auto">
              <a:xfrm>
                <a:off x="7801785" y="5485008"/>
                <a:ext cx="542114" cy="54211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A593ADE2-90D2-A289-DC7E-B565C9CAF4CF}"/>
                  </a:ext>
                </a:extLst>
              </p:cNvPr>
              <p:cNvSpPr/>
              <p:nvPr/>
            </p:nvSpPr>
            <p:spPr bwMode="auto">
              <a:xfrm>
                <a:off x="8482731" y="6108791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1842C2FB-1D41-71BD-36BA-482945CA1147}"/>
                  </a:ext>
                </a:extLst>
              </p:cNvPr>
              <p:cNvSpPr/>
              <p:nvPr/>
            </p:nvSpPr>
            <p:spPr bwMode="auto">
              <a:xfrm>
                <a:off x="7910161" y="5591150"/>
                <a:ext cx="329830" cy="329830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1B4F2FB9-6124-FB3B-0E02-A85B72344373}"/>
                  </a:ext>
                </a:extLst>
              </p:cNvPr>
              <p:cNvSpPr/>
              <p:nvPr/>
            </p:nvSpPr>
            <p:spPr bwMode="auto">
              <a:xfrm>
                <a:off x="8072841" y="5653456"/>
                <a:ext cx="110410" cy="1104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82" name="円: 塗りつぶしなし 81">
              <a:extLst>
                <a:ext uri="{FF2B5EF4-FFF2-40B4-BE49-F238E27FC236}">
                  <a16:creationId xmlns:a16="http://schemas.microsoft.com/office/drawing/2014/main" id="{07B24096-C8BF-BE1A-F57F-C8A99E66638D}"/>
                </a:ext>
              </a:extLst>
            </p:cNvPr>
            <p:cNvSpPr/>
            <p:nvPr/>
          </p:nvSpPr>
          <p:spPr bwMode="auto">
            <a:xfrm>
              <a:off x="4304873" y="4417854"/>
              <a:ext cx="1333414" cy="1333415"/>
            </a:xfrm>
            <a:prstGeom prst="donut">
              <a:avLst>
                <a:gd name="adj" fmla="val 13372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51081198-B8A3-63E1-2E30-3CD42AEBCFAB}"/>
              </a:ext>
            </a:extLst>
          </p:cNvPr>
          <p:cNvGrpSpPr/>
          <p:nvPr/>
        </p:nvGrpSpPr>
        <p:grpSpPr>
          <a:xfrm>
            <a:off x="845345" y="1038212"/>
            <a:ext cx="2362227" cy="2362225"/>
            <a:chOff x="845345" y="1038212"/>
            <a:chExt cx="2362227" cy="2362225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E53F1895-8F96-CBD9-C620-4282374B01A9}"/>
                </a:ext>
              </a:extLst>
            </p:cNvPr>
            <p:cNvGrpSpPr/>
            <p:nvPr/>
          </p:nvGrpSpPr>
          <p:grpSpPr>
            <a:xfrm>
              <a:off x="845345" y="1038212"/>
              <a:ext cx="2362227" cy="2362225"/>
              <a:chOff x="828661" y="1038212"/>
              <a:chExt cx="2362227" cy="2362225"/>
            </a:xfrm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9E3FDCEB-A4BF-2AF9-B783-2DEBBD7E68CD}"/>
                  </a:ext>
                </a:extLst>
              </p:cNvPr>
              <p:cNvSpPr/>
              <p:nvPr/>
            </p:nvSpPr>
            <p:spPr bwMode="auto">
              <a:xfrm>
                <a:off x="828661" y="1038212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92" name="円: 塗りつぶしなし 91">
                <a:extLst>
                  <a:ext uri="{FF2B5EF4-FFF2-40B4-BE49-F238E27FC236}">
                    <a16:creationId xmlns:a16="http://schemas.microsoft.com/office/drawing/2014/main" id="{AB144351-1C7E-1A3A-F065-68D8FF521F7E}"/>
                  </a:ext>
                </a:extLst>
              </p:cNvPr>
              <p:cNvSpPr/>
              <p:nvPr/>
            </p:nvSpPr>
            <p:spPr>
              <a:xfrm>
                <a:off x="885824" y="1095374"/>
                <a:ext cx="2247900" cy="2247900"/>
              </a:xfrm>
              <a:prstGeom prst="donut">
                <a:avLst>
                  <a:gd name="adj" fmla="val 5914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8A4D8B3A-2EC8-5EA1-59F9-8B2D41A2B2F0}"/>
                </a:ext>
              </a:extLst>
            </p:cNvPr>
            <p:cNvGrpSpPr/>
            <p:nvPr/>
          </p:nvGrpSpPr>
          <p:grpSpPr>
            <a:xfrm>
              <a:off x="1507836" y="1276095"/>
              <a:ext cx="1037244" cy="1886458"/>
              <a:chOff x="7342401" y="682048"/>
              <a:chExt cx="1460884" cy="2656942"/>
            </a:xfrm>
          </p:grpSpPr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FE78FA23-1B2A-4A9C-99DC-3D3F1C864BD6}"/>
                  </a:ext>
                </a:extLst>
              </p:cNvPr>
              <p:cNvSpPr/>
              <p:nvPr/>
            </p:nvSpPr>
            <p:spPr bwMode="auto">
              <a:xfrm>
                <a:off x="7342401" y="682048"/>
                <a:ext cx="1460884" cy="2656942"/>
              </a:xfrm>
              <a:prstGeom prst="roundRect">
                <a:avLst>
                  <a:gd name="adj" fmla="val 8939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507D62F5-A8F2-3003-026E-63E07C32ADEB}"/>
                  </a:ext>
                </a:extLst>
              </p:cNvPr>
              <p:cNvSpPr/>
              <p:nvPr/>
            </p:nvSpPr>
            <p:spPr bwMode="auto">
              <a:xfrm>
                <a:off x="7895137" y="818710"/>
                <a:ext cx="355411" cy="35541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B8DF20D3-48B7-29DD-89EF-1FB5C3C0C8A2}"/>
                  </a:ext>
                </a:extLst>
              </p:cNvPr>
              <p:cNvSpPr/>
              <p:nvPr/>
            </p:nvSpPr>
            <p:spPr bwMode="auto">
              <a:xfrm>
                <a:off x="7992285" y="915857"/>
                <a:ext cx="161116" cy="161116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6CACCCD4-0A76-1E46-44D9-7A512EC194B6}"/>
                  </a:ext>
                </a:extLst>
              </p:cNvPr>
              <p:cNvSpPr/>
              <p:nvPr/>
            </p:nvSpPr>
            <p:spPr bwMode="auto">
              <a:xfrm>
                <a:off x="8454248" y="915857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8F07CF4E-DC6A-92B3-5572-E9F65B1F3236}"/>
              </a:ext>
            </a:extLst>
          </p:cNvPr>
          <p:cNvGrpSpPr/>
          <p:nvPr/>
        </p:nvGrpSpPr>
        <p:grpSpPr>
          <a:xfrm>
            <a:off x="6733675" y="1038212"/>
            <a:ext cx="2362227" cy="2362225"/>
            <a:chOff x="6733675" y="1038212"/>
            <a:chExt cx="2362227" cy="2362225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9DF065A8-423A-22DE-E7DC-D352A23A768B}"/>
                </a:ext>
              </a:extLst>
            </p:cNvPr>
            <p:cNvGrpSpPr/>
            <p:nvPr/>
          </p:nvGrpSpPr>
          <p:grpSpPr>
            <a:xfrm>
              <a:off x="6733675" y="1038212"/>
              <a:ext cx="2362227" cy="2362225"/>
              <a:chOff x="828661" y="1038212"/>
              <a:chExt cx="2362227" cy="2362225"/>
            </a:xfrm>
          </p:grpSpPr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F7FD1F54-20D2-5BDC-423A-771076086678}"/>
                  </a:ext>
                </a:extLst>
              </p:cNvPr>
              <p:cNvSpPr/>
              <p:nvPr/>
            </p:nvSpPr>
            <p:spPr bwMode="auto">
              <a:xfrm>
                <a:off x="828661" y="1038212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9" name="円: 塗りつぶしなし 108">
                <a:extLst>
                  <a:ext uri="{FF2B5EF4-FFF2-40B4-BE49-F238E27FC236}">
                    <a16:creationId xmlns:a16="http://schemas.microsoft.com/office/drawing/2014/main" id="{9A041C38-11B2-2A53-0451-F9511767D7F2}"/>
                  </a:ext>
                </a:extLst>
              </p:cNvPr>
              <p:cNvSpPr/>
              <p:nvPr/>
            </p:nvSpPr>
            <p:spPr>
              <a:xfrm>
                <a:off x="885824" y="1095374"/>
                <a:ext cx="2247900" cy="2247900"/>
              </a:xfrm>
              <a:prstGeom prst="donut">
                <a:avLst>
                  <a:gd name="adj" fmla="val 5914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0E59B22E-CF88-149C-C1E8-F467A9ADDD3B}"/>
                </a:ext>
              </a:extLst>
            </p:cNvPr>
            <p:cNvGrpSpPr/>
            <p:nvPr/>
          </p:nvGrpSpPr>
          <p:grpSpPr>
            <a:xfrm>
              <a:off x="7113705" y="1449832"/>
              <a:ext cx="1602166" cy="1538984"/>
              <a:chOff x="13856774" y="827602"/>
              <a:chExt cx="2500904" cy="2402284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7C638C5-D778-8DB7-0F81-2E9CA16D6484}"/>
                  </a:ext>
                </a:extLst>
              </p:cNvPr>
              <p:cNvGrpSpPr/>
              <p:nvPr/>
            </p:nvGrpSpPr>
            <p:grpSpPr>
              <a:xfrm>
                <a:off x="13856774" y="2046252"/>
                <a:ext cx="1737159" cy="1183634"/>
                <a:chOff x="6906794" y="4875258"/>
                <a:chExt cx="2332096" cy="1589002"/>
              </a:xfrm>
            </p:grpSpPr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0986514B-C66F-ED56-33BF-FEC9D8C2DB84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0D6D5B98-A13C-7DF7-648A-F9CCD111EDC5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D26C0CEA-1A22-C247-33EA-3B4C9D69A889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4F96FA1C-5829-98E7-06A8-E52AB0575F38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BA0790E4-7E34-05AF-63CA-2255FBD0A993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0BC8A4F4-B6A5-86A3-81A0-144CAED6EDB3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B0E0AD58-EAA2-E668-0D23-D3BA20DD5D99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0CBFC31B-E2EF-270B-8142-C5D583C5BEA7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C6058E06-6740-E277-B690-D4328046F2F0}"/>
                  </a:ext>
                </a:extLst>
              </p:cNvPr>
              <p:cNvGrpSpPr/>
              <p:nvPr/>
            </p:nvGrpSpPr>
            <p:grpSpPr>
              <a:xfrm>
                <a:off x="15346850" y="827602"/>
                <a:ext cx="1010828" cy="1838415"/>
                <a:chOff x="7342401" y="682048"/>
                <a:chExt cx="1460884" cy="2656942"/>
              </a:xfrm>
            </p:grpSpPr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82A5E86D-2E88-9231-AF6C-5A32091DE292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C61F7B2B-76C9-F946-CF0F-5C170C81C648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DAB560BF-955C-A954-C441-389A54D7F2B0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1F49D07C-23A5-9A92-5066-CD078A14248A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D007785F-306A-3818-AF81-AA5633E8A260}"/>
              </a:ext>
            </a:extLst>
          </p:cNvPr>
          <p:cNvGrpSpPr/>
          <p:nvPr/>
        </p:nvGrpSpPr>
        <p:grpSpPr>
          <a:xfrm>
            <a:off x="3790467" y="1038212"/>
            <a:ext cx="2362227" cy="2362225"/>
            <a:chOff x="3790467" y="1038212"/>
            <a:chExt cx="2362227" cy="2362225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4D7A40F5-7ABF-93D5-4644-EEE43A565F83}"/>
                </a:ext>
              </a:extLst>
            </p:cNvPr>
            <p:cNvGrpSpPr/>
            <p:nvPr/>
          </p:nvGrpSpPr>
          <p:grpSpPr>
            <a:xfrm>
              <a:off x="3790467" y="1038212"/>
              <a:ext cx="2362227" cy="2362225"/>
              <a:chOff x="828661" y="1038212"/>
              <a:chExt cx="2362227" cy="2362225"/>
            </a:xfrm>
          </p:grpSpPr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3CC03726-0C6F-395C-AFE4-9AF0F23ADB35}"/>
                  </a:ext>
                </a:extLst>
              </p:cNvPr>
              <p:cNvSpPr/>
              <p:nvPr/>
            </p:nvSpPr>
            <p:spPr bwMode="auto">
              <a:xfrm>
                <a:off x="828661" y="1038212"/>
                <a:ext cx="2362227" cy="2362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06" name="円: 塗りつぶしなし 105">
                <a:extLst>
                  <a:ext uri="{FF2B5EF4-FFF2-40B4-BE49-F238E27FC236}">
                    <a16:creationId xmlns:a16="http://schemas.microsoft.com/office/drawing/2014/main" id="{701F91A7-A7FB-FA3B-A50F-8A966CBD2B72}"/>
                  </a:ext>
                </a:extLst>
              </p:cNvPr>
              <p:cNvSpPr/>
              <p:nvPr/>
            </p:nvSpPr>
            <p:spPr>
              <a:xfrm>
                <a:off x="885824" y="1095374"/>
                <a:ext cx="2247900" cy="2247900"/>
              </a:xfrm>
              <a:prstGeom prst="donut">
                <a:avLst>
                  <a:gd name="adj" fmla="val 5914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6C26315A-097D-F36D-E1FF-9319FAA8ADEA}"/>
                </a:ext>
              </a:extLst>
            </p:cNvPr>
            <p:cNvGrpSpPr/>
            <p:nvPr/>
          </p:nvGrpSpPr>
          <p:grpSpPr>
            <a:xfrm>
              <a:off x="4058011" y="1596853"/>
              <a:ext cx="1827138" cy="1244942"/>
              <a:chOff x="6906794" y="4875258"/>
              <a:chExt cx="2332096" cy="1589002"/>
            </a:xfrm>
          </p:grpSpPr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F417D44D-3F96-7144-A665-DBE2E8C586AE}"/>
                  </a:ext>
                </a:extLst>
              </p:cNvPr>
              <p:cNvSpPr/>
              <p:nvPr/>
            </p:nvSpPr>
            <p:spPr bwMode="auto">
              <a:xfrm>
                <a:off x="7755388" y="4875258"/>
                <a:ext cx="611491" cy="291946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819FB23B-11FA-079E-B53D-51E2BD0ABC68}"/>
                  </a:ext>
                </a:extLst>
              </p:cNvPr>
              <p:cNvSpPr/>
              <p:nvPr/>
            </p:nvSpPr>
            <p:spPr bwMode="auto">
              <a:xfrm>
                <a:off x="7082528" y="4942936"/>
                <a:ext cx="267178" cy="224268"/>
              </a:xfrm>
              <a:prstGeom prst="roundRect">
                <a:avLst>
                  <a:gd name="adj" fmla="val 8939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EBC1499B-EB7B-4446-5D1D-87EA351F53FF}"/>
                  </a:ext>
                </a:extLst>
              </p:cNvPr>
              <p:cNvSpPr/>
              <p:nvPr/>
            </p:nvSpPr>
            <p:spPr bwMode="auto">
              <a:xfrm>
                <a:off x="6906794" y="5065652"/>
                <a:ext cx="2332096" cy="1398608"/>
              </a:xfrm>
              <a:prstGeom prst="roundRect">
                <a:avLst>
                  <a:gd name="adj" fmla="val 8939"/>
                </a:avLst>
              </a:pr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8B00F407-55B9-0F3C-A5D6-8734DCA2BAAE}"/>
                  </a:ext>
                </a:extLst>
              </p:cNvPr>
              <p:cNvSpPr/>
              <p:nvPr/>
            </p:nvSpPr>
            <p:spPr bwMode="auto">
              <a:xfrm>
                <a:off x="7592235" y="5275462"/>
                <a:ext cx="961214" cy="96120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2641D492-0EAB-1C42-097E-1A5B0CE45356}"/>
                  </a:ext>
                </a:extLst>
              </p:cNvPr>
              <p:cNvSpPr/>
              <p:nvPr/>
            </p:nvSpPr>
            <p:spPr bwMode="auto">
              <a:xfrm>
                <a:off x="7801785" y="5485008"/>
                <a:ext cx="542114" cy="54211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55249321-3257-6AEF-1A9F-7AC55C235D24}"/>
                  </a:ext>
                </a:extLst>
              </p:cNvPr>
              <p:cNvSpPr/>
              <p:nvPr/>
            </p:nvSpPr>
            <p:spPr bwMode="auto">
              <a:xfrm>
                <a:off x="8482731" y="6108791"/>
                <a:ext cx="161116" cy="161116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D26090DC-F385-DA33-2ACC-86AEEB2E106F}"/>
                  </a:ext>
                </a:extLst>
              </p:cNvPr>
              <p:cNvSpPr/>
              <p:nvPr/>
            </p:nvSpPr>
            <p:spPr bwMode="auto">
              <a:xfrm>
                <a:off x="7910161" y="5591150"/>
                <a:ext cx="329830" cy="329830"/>
              </a:xfrm>
              <a:prstGeom prst="ellipse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D7D78D6A-2429-12EF-E7DB-94625E5348CD}"/>
                  </a:ext>
                </a:extLst>
              </p:cNvPr>
              <p:cNvSpPr/>
              <p:nvPr/>
            </p:nvSpPr>
            <p:spPr bwMode="auto">
              <a:xfrm>
                <a:off x="8072841" y="5653456"/>
                <a:ext cx="110410" cy="1104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491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700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撮影</a:t>
            </a: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、撮影許可マーク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56F33225-D04F-AEB4-1C6C-42ED3AF230DB}"/>
              </a:ext>
            </a:extLst>
          </p:cNvPr>
          <p:cNvGrpSpPr/>
          <p:nvPr/>
        </p:nvGrpSpPr>
        <p:grpSpPr>
          <a:xfrm>
            <a:off x="953810" y="1156432"/>
            <a:ext cx="2157325" cy="2300048"/>
            <a:chOff x="953810" y="1156432"/>
            <a:chExt cx="2157325" cy="2300048"/>
          </a:xfrm>
        </p:grpSpPr>
        <p:sp>
          <p:nvSpPr>
            <p:cNvPr id="149" name="テキスト ボックス 55">
              <a:extLst>
                <a:ext uri="{FF2B5EF4-FFF2-40B4-BE49-F238E27FC236}">
                  <a16:creationId xmlns:a16="http://schemas.microsoft.com/office/drawing/2014/main" id="{4DCCEC52-661C-3F26-54A7-C8409C86D562}"/>
                </a:ext>
              </a:extLst>
            </p:cNvPr>
            <p:cNvSpPr txBox="1"/>
            <p:nvPr/>
          </p:nvSpPr>
          <p:spPr>
            <a:xfrm>
              <a:off x="1138101" y="1156432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</a:t>
              </a:r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</a:t>
              </a:r>
              <a:endPara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3ECD1C33-0F9D-7ACA-3DAB-D4B12E0553C7}"/>
                </a:ext>
              </a:extLst>
            </p:cNvPr>
            <p:cNvGrpSpPr/>
            <p:nvPr/>
          </p:nvGrpSpPr>
          <p:grpSpPr>
            <a:xfrm>
              <a:off x="953810" y="1299159"/>
              <a:ext cx="2157325" cy="2157321"/>
              <a:chOff x="845345" y="1038212"/>
              <a:chExt cx="2362227" cy="2362225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A3EB16B3-3117-480B-DF11-934AEF34D3AE}"/>
                  </a:ext>
                </a:extLst>
              </p:cNvPr>
              <p:cNvGrpSpPr/>
              <p:nvPr/>
            </p:nvGrpSpPr>
            <p:grpSpPr>
              <a:xfrm>
                <a:off x="845345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2F1CE997-7612-09C7-CB34-87794F88938E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円: 塗りつぶしなし 212">
                  <a:extLst>
                    <a:ext uri="{FF2B5EF4-FFF2-40B4-BE49-F238E27FC236}">
                      <a16:creationId xmlns:a16="http://schemas.microsoft.com/office/drawing/2014/main" id="{85B74B1D-E58D-5DCA-86C1-2364A7BB8B07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E86DBCC-2790-4BD3-8A1E-F405AC27D95C}"/>
                  </a:ext>
                </a:extLst>
              </p:cNvPr>
              <p:cNvGrpSpPr/>
              <p:nvPr/>
            </p:nvGrpSpPr>
            <p:grpSpPr>
              <a:xfrm>
                <a:off x="1507836" y="1276095"/>
                <a:ext cx="1037244" cy="1886458"/>
                <a:chOff x="7342401" y="682048"/>
                <a:chExt cx="1460884" cy="2656942"/>
              </a:xfrm>
            </p:grpSpPr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45A29154-1143-5BBE-4718-37EB007DC13E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97BDD01F-38A9-6D00-5F9F-D91F588C1370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FDF05940-8748-8378-EDFC-41C135F3409F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BFCC0308-F5F8-8EF0-63EE-3A31C7335A74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8B70ECA3-5256-AA73-6ECE-B05D11488B3D}"/>
              </a:ext>
            </a:extLst>
          </p:cNvPr>
          <p:cNvGrpSpPr/>
          <p:nvPr/>
        </p:nvGrpSpPr>
        <p:grpSpPr>
          <a:xfrm>
            <a:off x="994167" y="3874104"/>
            <a:ext cx="2076611" cy="2407368"/>
            <a:chOff x="994167" y="3874104"/>
            <a:chExt cx="2076611" cy="2407368"/>
          </a:xfrm>
        </p:grpSpPr>
        <p:sp>
          <p:nvSpPr>
            <p:cNvPr id="150" name="テキスト ボックス 48">
              <a:extLst>
                <a:ext uri="{FF2B5EF4-FFF2-40B4-BE49-F238E27FC236}">
                  <a16:creationId xmlns:a16="http://schemas.microsoft.com/office/drawing/2014/main" id="{08018F20-5737-BE19-2E71-FCCA75F423F1}"/>
                </a:ext>
              </a:extLst>
            </p:cNvPr>
            <p:cNvSpPr txBox="1"/>
            <p:nvPr/>
          </p:nvSpPr>
          <p:spPr>
            <a:xfrm>
              <a:off x="1439830" y="5983729"/>
              <a:ext cx="1185285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撮影</a:t>
              </a:r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AF9C6055-DB02-E0B5-2975-DDFBDC74C5A4}"/>
                </a:ext>
              </a:extLst>
            </p:cNvPr>
            <p:cNvGrpSpPr/>
            <p:nvPr/>
          </p:nvGrpSpPr>
          <p:grpSpPr>
            <a:xfrm>
              <a:off x="994167" y="3874104"/>
              <a:ext cx="2076611" cy="2032584"/>
              <a:chOff x="814936" y="3898723"/>
              <a:chExt cx="2423045" cy="2371676"/>
            </a:xfrm>
          </p:grpSpPr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EAF850AC-6049-33BC-273B-0C05CB299B0D}"/>
                  </a:ext>
                </a:extLst>
              </p:cNvPr>
              <p:cNvSpPr/>
              <p:nvPr/>
            </p:nvSpPr>
            <p:spPr bwMode="auto">
              <a:xfrm>
                <a:off x="883363" y="3970141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97F5043D-2EFA-F6AB-36B2-D26BC48F69EE}"/>
                  </a:ext>
                </a:extLst>
              </p:cNvPr>
              <p:cNvSpPr/>
              <p:nvPr/>
            </p:nvSpPr>
            <p:spPr bwMode="auto">
              <a:xfrm>
                <a:off x="814936" y="3898723"/>
                <a:ext cx="2423045" cy="237167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69276D9F-93D0-0534-2EEB-EC5A2898D164}"/>
                  </a:ext>
                </a:extLst>
              </p:cNvPr>
              <p:cNvGrpSpPr/>
              <p:nvPr/>
            </p:nvGrpSpPr>
            <p:grpSpPr>
              <a:xfrm>
                <a:off x="1500838" y="4128605"/>
                <a:ext cx="1051240" cy="1911913"/>
                <a:chOff x="7342401" y="682048"/>
                <a:chExt cx="1460884" cy="2656942"/>
              </a:xfrm>
            </p:grpSpPr>
            <p:sp>
              <p:nvSpPr>
                <p:cNvPr id="251" name="四角形: 角を丸くする 250">
                  <a:extLst>
                    <a:ext uri="{FF2B5EF4-FFF2-40B4-BE49-F238E27FC236}">
                      <a16:creationId xmlns:a16="http://schemas.microsoft.com/office/drawing/2014/main" id="{D5E97019-5B0A-813A-E5A9-721363C4C176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楕円 251">
                  <a:extLst>
                    <a:ext uri="{FF2B5EF4-FFF2-40B4-BE49-F238E27FC236}">
                      <a16:creationId xmlns:a16="http://schemas.microsoft.com/office/drawing/2014/main" id="{43B1943C-C45F-6FE1-F4A6-B5BA92989949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261A3CD8-F96F-1CEA-9579-5D847F936BEC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1193BE01-C2F9-8FEE-313B-22C931E3A126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50" name="円: 塗りつぶしなし 249">
                <a:extLst>
                  <a:ext uri="{FF2B5EF4-FFF2-40B4-BE49-F238E27FC236}">
                    <a16:creationId xmlns:a16="http://schemas.microsoft.com/office/drawing/2014/main" id="{56A75717-19F6-F1EB-E916-B588DB5ABE65}"/>
                  </a:ext>
                </a:extLst>
              </p:cNvPr>
              <p:cNvSpPr/>
              <p:nvPr/>
            </p:nvSpPr>
            <p:spPr bwMode="auto">
              <a:xfrm>
                <a:off x="1359751" y="4417854"/>
                <a:ext cx="1333414" cy="1333415"/>
              </a:xfrm>
              <a:prstGeom prst="donut">
                <a:avLst>
                  <a:gd name="adj" fmla="val 13372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08BE1A8C-2F1A-CD46-9435-49D1C87A5F28}"/>
              </a:ext>
            </a:extLst>
          </p:cNvPr>
          <p:cNvGrpSpPr/>
          <p:nvPr/>
        </p:nvGrpSpPr>
        <p:grpSpPr>
          <a:xfrm>
            <a:off x="3898932" y="1156432"/>
            <a:ext cx="2157325" cy="2300048"/>
            <a:chOff x="3898932" y="1156432"/>
            <a:chExt cx="2157325" cy="2300048"/>
          </a:xfrm>
        </p:grpSpPr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1810DBE5-526A-A8D6-7CA9-66771FBDA4EB}"/>
                </a:ext>
              </a:extLst>
            </p:cNvPr>
            <p:cNvGrpSpPr/>
            <p:nvPr/>
          </p:nvGrpSpPr>
          <p:grpSpPr>
            <a:xfrm>
              <a:off x="3898932" y="1299159"/>
              <a:ext cx="2157325" cy="2157321"/>
              <a:chOff x="3790467" y="1038212"/>
              <a:chExt cx="2362227" cy="2362225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9CB40D2E-BB27-6EA1-45A0-7EB064CC11A3}"/>
                  </a:ext>
                </a:extLst>
              </p:cNvPr>
              <p:cNvGrpSpPr/>
              <p:nvPr/>
            </p:nvGrpSpPr>
            <p:grpSpPr>
              <a:xfrm>
                <a:off x="3790467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FF376CB3-257F-9E92-C6AF-1EE7FCA63D57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円: 塗りつぶしなし 244">
                  <a:extLst>
                    <a:ext uri="{FF2B5EF4-FFF2-40B4-BE49-F238E27FC236}">
                      <a16:creationId xmlns:a16="http://schemas.microsoft.com/office/drawing/2014/main" id="{794795A0-E33F-1549-C2E2-435C2DA64282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D1D745B9-FCBE-4E46-B8E9-5838DD6FE729}"/>
                  </a:ext>
                </a:extLst>
              </p:cNvPr>
              <p:cNvGrpSpPr/>
              <p:nvPr/>
            </p:nvGrpSpPr>
            <p:grpSpPr>
              <a:xfrm>
                <a:off x="4058011" y="1596853"/>
                <a:ext cx="1827138" cy="1244942"/>
                <a:chOff x="6906794" y="4875258"/>
                <a:chExt cx="2332096" cy="1589002"/>
              </a:xfrm>
            </p:grpSpPr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897445AA-73A0-42DF-FEF0-58BC7CD50EBA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EDE694F3-F6DB-1832-B6B0-4E3168BC7757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5708708A-F841-C0DC-BF5F-BBF3304371FE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F1CF1A29-973D-5129-ACAE-E789E0D88E47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9699365F-54D1-F5AE-A0ED-E7687286354C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3260221D-C3FE-2CF1-5320-7F643CC2FA9D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F8A14F33-B43D-B3C9-BCC0-498228CD8F36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DBAECEAD-A14F-EE15-4F8E-1209B76B145A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287" name="テキスト ボックス 55">
              <a:extLst>
                <a:ext uri="{FF2B5EF4-FFF2-40B4-BE49-F238E27FC236}">
                  <a16:creationId xmlns:a16="http://schemas.microsoft.com/office/drawing/2014/main" id="{9F6288AD-A1A1-54B4-0D05-2E46CA5CD611}"/>
                </a:ext>
              </a:extLst>
            </p:cNvPr>
            <p:cNvSpPr txBox="1"/>
            <p:nvPr/>
          </p:nvSpPr>
          <p:spPr>
            <a:xfrm>
              <a:off x="4083223" y="1156432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</a:t>
              </a:r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</a:t>
              </a:r>
              <a:endPara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87F9B681-54F3-C92B-FF4F-C7B7F6FB4697}"/>
              </a:ext>
            </a:extLst>
          </p:cNvPr>
          <p:cNvGrpSpPr/>
          <p:nvPr/>
        </p:nvGrpSpPr>
        <p:grpSpPr>
          <a:xfrm>
            <a:off x="3939289" y="3874104"/>
            <a:ext cx="2076611" cy="2407368"/>
            <a:chOff x="3939289" y="3874104"/>
            <a:chExt cx="2076611" cy="2407368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51088158-2DE2-1A30-C338-1B3030CEA0D5}"/>
                </a:ext>
              </a:extLst>
            </p:cNvPr>
            <p:cNvGrpSpPr/>
            <p:nvPr/>
          </p:nvGrpSpPr>
          <p:grpSpPr>
            <a:xfrm>
              <a:off x="3939289" y="3874104"/>
              <a:ext cx="2076611" cy="2032584"/>
              <a:chOff x="3760058" y="3898723"/>
              <a:chExt cx="2423045" cy="2371676"/>
            </a:xfrm>
          </p:grpSpPr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D8C29724-1C64-1831-3AB8-BF43F31138B7}"/>
                  </a:ext>
                </a:extLst>
              </p:cNvPr>
              <p:cNvSpPr/>
              <p:nvPr/>
            </p:nvSpPr>
            <p:spPr bwMode="auto">
              <a:xfrm>
                <a:off x="3828485" y="3970141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4BCFC044-2AA2-8BC9-B2D3-67526EA0DADB}"/>
                  </a:ext>
                </a:extLst>
              </p:cNvPr>
              <p:cNvSpPr/>
              <p:nvPr/>
            </p:nvSpPr>
            <p:spPr bwMode="auto">
              <a:xfrm>
                <a:off x="3760058" y="3898723"/>
                <a:ext cx="2423045" cy="237167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55C9247C-F6C4-9B14-B761-2F8A6110166D}"/>
                  </a:ext>
                </a:extLst>
              </p:cNvPr>
              <p:cNvGrpSpPr/>
              <p:nvPr/>
            </p:nvGrpSpPr>
            <p:grpSpPr>
              <a:xfrm>
                <a:off x="4058011" y="4462090"/>
                <a:ext cx="1827138" cy="1244942"/>
                <a:chOff x="6906794" y="4875258"/>
                <a:chExt cx="2332096" cy="1589002"/>
              </a:xfrm>
            </p:grpSpPr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92BF0AE9-0AE6-4E53-B87B-DB1DDC628252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四角形: 角を丸くする 279">
                  <a:extLst>
                    <a:ext uri="{FF2B5EF4-FFF2-40B4-BE49-F238E27FC236}">
                      <a16:creationId xmlns:a16="http://schemas.microsoft.com/office/drawing/2014/main" id="{4D7D7F9E-09EB-F795-7023-D84EEAEC4D21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53EAAF16-1D88-45A1-C086-D3299AEC72B8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04E26F1B-AF77-0E32-3192-F53DF65D8214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C23DD497-4B82-2F24-213B-A3BF235D3DD7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9B4E3C59-402C-C37A-2DD8-A8921212AE38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9BF4BA61-76D7-EAAD-2EA6-DAC2F62AEF0A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3C5FD04C-EC35-3DED-7A1E-77882C14DF61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78" name="円: 塗りつぶしなし 277">
                <a:extLst>
                  <a:ext uri="{FF2B5EF4-FFF2-40B4-BE49-F238E27FC236}">
                    <a16:creationId xmlns:a16="http://schemas.microsoft.com/office/drawing/2014/main" id="{F928AE08-60F3-B866-0BFD-829A768667D2}"/>
                  </a:ext>
                </a:extLst>
              </p:cNvPr>
              <p:cNvSpPr/>
              <p:nvPr/>
            </p:nvSpPr>
            <p:spPr bwMode="auto">
              <a:xfrm>
                <a:off x="4304873" y="4417854"/>
                <a:ext cx="1333414" cy="1333415"/>
              </a:xfrm>
              <a:prstGeom prst="donut">
                <a:avLst>
                  <a:gd name="adj" fmla="val 13372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8" name="テキスト ボックス 48">
              <a:extLst>
                <a:ext uri="{FF2B5EF4-FFF2-40B4-BE49-F238E27FC236}">
                  <a16:creationId xmlns:a16="http://schemas.microsoft.com/office/drawing/2014/main" id="{C1C5F274-2BAA-7B65-B3AB-3A93FE52F0BA}"/>
                </a:ext>
              </a:extLst>
            </p:cNvPr>
            <p:cNvSpPr txBox="1"/>
            <p:nvPr/>
          </p:nvSpPr>
          <p:spPr>
            <a:xfrm>
              <a:off x="4384952" y="5983729"/>
              <a:ext cx="1185285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撮影</a:t>
              </a:r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5453F64C-B405-B582-5C73-83EB77797178}"/>
              </a:ext>
            </a:extLst>
          </p:cNvPr>
          <p:cNvGrpSpPr/>
          <p:nvPr/>
        </p:nvGrpSpPr>
        <p:grpSpPr>
          <a:xfrm>
            <a:off x="6842140" y="1156432"/>
            <a:ext cx="2157325" cy="2300048"/>
            <a:chOff x="6842140" y="1156432"/>
            <a:chExt cx="2157325" cy="2300048"/>
          </a:xfrm>
        </p:grpSpPr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0A29A5A4-E9CF-5A5D-44ED-BD1646AB49C3}"/>
                </a:ext>
              </a:extLst>
            </p:cNvPr>
            <p:cNvGrpSpPr/>
            <p:nvPr/>
          </p:nvGrpSpPr>
          <p:grpSpPr>
            <a:xfrm>
              <a:off x="6842140" y="1299159"/>
              <a:ext cx="2157325" cy="2157321"/>
              <a:chOff x="6733675" y="1038212"/>
              <a:chExt cx="2362227" cy="2362225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D5534460-EC16-77E9-A6BA-EC9F572D9DF0}"/>
                  </a:ext>
                </a:extLst>
              </p:cNvPr>
              <p:cNvGrpSpPr/>
              <p:nvPr/>
            </p:nvGrpSpPr>
            <p:grpSpPr>
              <a:xfrm>
                <a:off x="6733675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CB28D5AB-44F8-1BD3-3310-FA72EF95CE30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円: 塗りつぶしなし 231">
                  <a:extLst>
                    <a:ext uri="{FF2B5EF4-FFF2-40B4-BE49-F238E27FC236}">
                      <a16:creationId xmlns:a16="http://schemas.microsoft.com/office/drawing/2014/main" id="{2C399AE3-C3AD-CFB2-DAB0-93B12BB80D95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7C82E62C-2AA4-6221-76BD-3DCDBF83A5C1}"/>
                  </a:ext>
                </a:extLst>
              </p:cNvPr>
              <p:cNvGrpSpPr/>
              <p:nvPr/>
            </p:nvGrpSpPr>
            <p:grpSpPr>
              <a:xfrm>
                <a:off x="7113705" y="1449832"/>
                <a:ext cx="1602166" cy="1538984"/>
                <a:chOff x="13856774" y="827602"/>
                <a:chExt cx="2500904" cy="2402284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8C5854B0-1EF5-88C6-610E-F632B23EF76F}"/>
                    </a:ext>
                  </a:extLst>
                </p:cNvPr>
                <p:cNvGrpSpPr/>
                <p:nvPr/>
              </p:nvGrpSpPr>
              <p:grpSpPr>
                <a:xfrm>
                  <a:off x="13856774" y="2046252"/>
                  <a:ext cx="1737159" cy="1183634"/>
                  <a:chOff x="6906794" y="4875258"/>
                  <a:chExt cx="2332096" cy="1589002"/>
                </a:xfrm>
              </p:grpSpPr>
              <p:sp>
                <p:nvSpPr>
                  <p:cNvPr id="223" name="四角形: 角を丸くする 222">
                    <a:extLst>
                      <a:ext uri="{FF2B5EF4-FFF2-40B4-BE49-F238E27FC236}">
                        <a16:creationId xmlns:a16="http://schemas.microsoft.com/office/drawing/2014/main" id="{8D551841-8AF1-CFEB-5BF2-CACE2F458B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55388" y="4875258"/>
                    <a:ext cx="611491" cy="291946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1B08C14C-EED2-72B9-9C95-E5F411874F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2528" y="4942936"/>
                    <a:ext cx="267178" cy="22426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5" name="四角形: 角を丸くする 224">
                    <a:extLst>
                      <a:ext uri="{FF2B5EF4-FFF2-40B4-BE49-F238E27FC236}">
                        <a16:creationId xmlns:a16="http://schemas.microsoft.com/office/drawing/2014/main" id="{18F5789B-6001-12AF-563A-C0ADC9F9C5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06794" y="5065652"/>
                    <a:ext cx="2332096" cy="139860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6" name="楕円 225">
                    <a:extLst>
                      <a:ext uri="{FF2B5EF4-FFF2-40B4-BE49-F238E27FC236}">
                        <a16:creationId xmlns:a16="http://schemas.microsoft.com/office/drawing/2014/main" id="{2BB7E779-C3DC-7FE2-3129-E6907459AA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92235" y="5275462"/>
                    <a:ext cx="961214" cy="96120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51461090-1B22-93AD-61C2-639C329D01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01785" y="5485008"/>
                    <a:ext cx="542114" cy="542114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8" name="楕円 227">
                    <a:extLst>
                      <a:ext uri="{FF2B5EF4-FFF2-40B4-BE49-F238E27FC236}">
                        <a16:creationId xmlns:a16="http://schemas.microsoft.com/office/drawing/2014/main" id="{96F9011C-4700-7AB3-813F-A0066DEDFC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82731" y="6108791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6811201D-E9CC-B656-673E-EF75909AE7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10161" y="5591150"/>
                    <a:ext cx="329830" cy="329830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2FE20003-BE5C-A69F-CEDC-BA3C539D9B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72841" y="5653456"/>
                    <a:ext cx="110410" cy="1104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7E11DFB2-C009-4E64-5142-0E514C9C1C58}"/>
                    </a:ext>
                  </a:extLst>
                </p:cNvPr>
                <p:cNvGrpSpPr/>
                <p:nvPr/>
              </p:nvGrpSpPr>
              <p:grpSpPr>
                <a:xfrm>
                  <a:off x="15346850" y="827602"/>
                  <a:ext cx="1010828" cy="1838415"/>
                  <a:chOff x="7342401" y="682048"/>
                  <a:chExt cx="1460884" cy="2656942"/>
                </a:xfrm>
              </p:grpSpPr>
              <p:sp>
                <p:nvSpPr>
                  <p:cNvPr id="219" name="四角形: 角を丸くする 218">
                    <a:extLst>
                      <a:ext uri="{FF2B5EF4-FFF2-40B4-BE49-F238E27FC236}">
                        <a16:creationId xmlns:a16="http://schemas.microsoft.com/office/drawing/2014/main" id="{CCD16F59-D4E7-BB26-1AE3-89EC2F886B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42401" y="682048"/>
                    <a:ext cx="1460884" cy="2656942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A0494C09-C2EF-304F-BEAB-2FBCE10098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95137" y="818710"/>
                    <a:ext cx="355411" cy="3554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1" name="楕円 220">
                    <a:extLst>
                      <a:ext uri="{FF2B5EF4-FFF2-40B4-BE49-F238E27FC236}">
                        <a16:creationId xmlns:a16="http://schemas.microsoft.com/office/drawing/2014/main" id="{73ACA80B-8DA0-CE84-635B-7FFAEFBD40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92285" y="915857"/>
                    <a:ext cx="161116" cy="1611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11513897-2384-1BD4-45F8-938F2D6172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54248" y="915857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</p:grpSp>
        <p:sp>
          <p:nvSpPr>
            <p:cNvPr id="289" name="テキスト ボックス 55">
              <a:extLst>
                <a:ext uri="{FF2B5EF4-FFF2-40B4-BE49-F238E27FC236}">
                  <a16:creationId xmlns:a16="http://schemas.microsoft.com/office/drawing/2014/main" id="{3DAA81E5-8A3F-4944-1D2A-FF63AA020142}"/>
                </a:ext>
              </a:extLst>
            </p:cNvPr>
            <p:cNvSpPr txBox="1"/>
            <p:nvPr/>
          </p:nvSpPr>
          <p:spPr>
            <a:xfrm>
              <a:off x="7026431" y="1156432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</a:t>
              </a:r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</a:t>
              </a:r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</a:t>
              </a:r>
              <a:endPara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CDC83DD5-29F3-EF0B-A133-835C474648A9}"/>
              </a:ext>
            </a:extLst>
          </p:cNvPr>
          <p:cNvGrpSpPr/>
          <p:nvPr/>
        </p:nvGrpSpPr>
        <p:grpSpPr>
          <a:xfrm>
            <a:off x="6882497" y="3874104"/>
            <a:ext cx="2076611" cy="2407368"/>
            <a:chOff x="6882497" y="3874104"/>
            <a:chExt cx="2076611" cy="2407368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4BF7C140-0470-9297-7E33-01DDF663273D}"/>
                </a:ext>
              </a:extLst>
            </p:cNvPr>
            <p:cNvGrpSpPr/>
            <p:nvPr/>
          </p:nvGrpSpPr>
          <p:grpSpPr>
            <a:xfrm>
              <a:off x="6882497" y="3874104"/>
              <a:ext cx="2076611" cy="2032584"/>
              <a:chOff x="6703266" y="3898723"/>
              <a:chExt cx="2423045" cy="2371676"/>
            </a:xfrm>
          </p:grpSpPr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E9B3F98C-D0CA-6A3A-8BD2-415E3FEAD9F5}"/>
                  </a:ext>
                </a:extLst>
              </p:cNvPr>
              <p:cNvSpPr/>
              <p:nvPr/>
            </p:nvSpPr>
            <p:spPr bwMode="auto">
              <a:xfrm>
                <a:off x="6771693" y="3970141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8BE64EC7-650B-9D6D-02DE-43A3347AB060}"/>
                  </a:ext>
                </a:extLst>
              </p:cNvPr>
              <p:cNvSpPr/>
              <p:nvPr/>
            </p:nvSpPr>
            <p:spPr bwMode="auto">
              <a:xfrm>
                <a:off x="6703266" y="3898723"/>
                <a:ext cx="2423045" cy="237167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070C104F-6BA8-6419-23A1-5324B5D911A1}"/>
                  </a:ext>
                </a:extLst>
              </p:cNvPr>
              <p:cNvGrpSpPr/>
              <p:nvPr/>
            </p:nvGrpSpPr>
            <p:grpSpPr>
              <a:xfrm>
                <a:off x="7014974" y="4220230"/>
                <a:ext cx="1799629" cy="1728663"/>
                <a:chOff x="13856774" y="827602"/>
                <a:chExt cx="2500904" cy="2402284"/>
              </a:xfrm>
            </p:grpSpPr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615FD57A-35F2-281D-36E6-8DA53516A024}"/>
                    </a:ext>
                  </a:extLst>
                </p:cNvPr>
                <p:cNvGrpSpPr/>
                <p:nvPr/>
              </p:nvGrpSpPr>
              <p:grpSpPr>
                <a:xfrm>
                  <a:off x="13856774" y="2046252"/>
                  <a:ext cx="1737159" cy="1183634"/>
                  <a:chOff x="6906794" y="4875258"/>
                  <a:chExt cx="2332096" cy="1589002"/>
                </a:xfrm>
              </p:grpSpPr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1C401EAF-3C29-FA6A-683E-483DB23FA5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55388" y="4875258"/>
                    <a:ext cx="611491" cy="291946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四角形: 角を丸くする 266">
                    <a:extLst>
                      <a:ext uri="{FF2B5EF4-FFF2-40B4-BE49-F238E27FC236}">
                        <a16:creationId xmlns:a16="http://schemas.microsoft.com/office/drawing/2014/main" id="{0875AE8A-79DC-3AA5-6F5D-AF87855F63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2528" y="4942936"/>
                    <a:ext cx="267178" cy="22426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9B9310D0-CF09-59B9-090E-7CF8A79DAD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06794" y="5065652"/>
                    <a:ext cx="2332096" cy="1398608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楕円 268">
                    <a:extLst>
                      <a:ext uri="{FF2B5EF4-FFF2-40B4-BE49-F238E27FC236}">
                        <a16:creationId xmlns:a16="http://schemas.microsoft.com/office/drawing/2014/main" id="{84B92292-5285-ACC5-79CF-66FFBC2D69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92235" y="5275462"/>
                    <a:ext cx="961214" cy="961208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64257B88-F4EF-14AA-2381-22C25649C4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01785" y="5485008"/>
                    <a:ext cx="542114" cy="542114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6A629C66-B4BC-2A5B-B507-6E798C688A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82731" y="6108791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348A519E-9310-2B37-9BD4-D828B9A37F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10161" y="5591150"/>
                    <a:ext cx="329830" cy="329830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7B717300-703A-348C-C5E5-C4F98B7F96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72841" y="5653456"/>
                    <a:ext cx="110410" cy="1104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4FF49F69-982C-3286-B493-0CDDB5CA52F8}"/>
                    </a:ext>
                  </a:extLst>
                </p:cNvPr>
                <p:cNvGrpSpPr/>
                <p:nvPr/>
              </p:nvGrpSpPr>
              <p:grpSpPr>
                <a:xfrm>
                  <a:off x="15346850" y="827602"/>
                  <a:ext cx="1010828" cy="1838415"/>
                  <a:chOff x="7342401" y="682048"/>
                  <a:chExt cx="1460884" cy="2656942"/>
                </a:xfrm>
              </p:grpSpPr>
              <p:sp>
                <p:nvSpPr>
                  <p:cNvPr id="262" name="四角形: 角を丸くする 261">
                    <a:extLst>
                      <a:ext uri="{FF2B5EF4-FFF2-40B4-BE49-F238E27FC236}">
                        <a16:creationId xmlns:a16="http://schemas.microsoft.com/office/drawing/2014/main" id="{63CBD7FE-2509-EAAF-4E5A-0B3B9588EC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42401" y="682048"/>
                    <a:ext cx="1460884" cy="2656942"/>
                  </a:xfrm>
                  <a:prstGeom prst="roundRect">
                    <a:avLst>
                      <a:gd name="adj" fmla="val 8939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5EE88EB7-A221-B8FD-61A1-025F682578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95137" y="818710"/>
                    <a:ext cx="355411" cy="35541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6B31E5CB-717E-1061-2405-CA02FF6D02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92285" y="915857"/>
                    <a:ext cx="161116" cy="1611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65" name="楕円 264">
                    <a:extLst>
                      <a:ext uri="{FF2B5EF4-FFF2-40B4-BE49-F238E27FC236}">
                        <a16:creationId xmlns:a16="http://schemas.microsoft.com/office/drawing/2014/main" id="{163204D7-1CC1-32D3-6E78-5853CE5944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54248" y="915857"/>
                    <a:ext cx="161116" cy="16111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  <p:sp>
            <p:nvSpPr>
              <p:cNvPr id="259" name="円: 塗りつぶしなし 258">
                <a:extLst>
                  <a:ext uri="{FF2B5EF4-FFF2-40B4-BE49-F238E27FC236}">
                    <a16:creationId xmlns:a16="http://schemas.microsoft.com/office/drawing/2014/main" id="{FB56DDC2-F3A5-0799-C60F-F666217636AE}"/>
                  </a:ext>
                </a:extLst>
              </p:cNvPr>
              <p:cNvSpPr/>
              <p:nvPr/>
            </p:nvSpPr>
            <p:spPr bwMode="auto">
              <a:xfrm>
                <a:off x="7248081" y="4417854"/>
                <a:ext cx="1333414" cy="1333415"/>
              </a:xfrm>
              <a:prstGeom prst="donut">
                <a:avLst>
                  <a:gd name="adj" fmla="val 13372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0" name="テキスト ボックス 48">
              <a:extLst>
                <a:ext uri="{FF2B5EF4-FFF2-40B4-BE49-F238E27FC236}">
                  <a16:creationId xmlns:a16="http://schemas.microsoft.com/office/drawing/2014/main" id="{47CFB521-BAE8-7781-AE06-D6A6D59FA73E}"/>
                </a:ext>
              </a:extLst>
            </p:cNvPr>
            <p:cNvSpPr txBox="1"/>
            <p:nvPr/>
          </p:nvSpPr>
          <p:spPr>
            <a:xfrm>
              <a:off x="7328160" y="5983729"/>
              <a:ext cx="1185285" cy="297743"/>
            </a:xfrm>
            <a:prstGeom prst="rect">
              <a:avLst/>
            </a:prstGeom>
            <a:noFill/>
          </p:spPr>
          <p:txBody>
            <a:bodyPr wrap="square" numCol="1" rtlCol="0">
              <a:prstTxWarp prst="textPlain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撮影</a:t>
              </a:r>
              <a:r>
                <a:rPr kumimoji="1"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201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223726B-402C-2226-D39C-703F56211B00}"/>
              </a:ext>
            </a:extLst>
          </p:cNvPr>
          <p:cNvGrpSpPr/>
          <p:nvPr/>
        </p:nvGrpSpPr>
        <p:grpSpPr>
          <a:xfrm>
            <a:off x="2602746" y="1307592"/>
            <a:ext cx="4566818" cy="4868944"/>
            <a:chOff x="3898932" y="1156432"/>
            <a:chExt cx="2157325" cy="230004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11D9E2A-7000-9AC7-5E92-5162E35DFD23}"/>
                </a:ext>
              </a:extLst>
            </p:cNvPr>
            <p:cNvGrpSpPr/>
            <p:nvPr/>
          </p:nvGrpSpPr>
          <p:grpSpPr>
            <a:xfrm>
              <a:off x="3898932" y="1299159"/>
              <a:ext cx="2157325" cy="2157321"/>
              <a:chOff x="3790467" y="1038212"/>
              <a:chExt cx="2362227" cy="2362225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E2C5281-0639-D761-86EC-21269108633D}"/>
                  </a:ext>
                </a:extLst>
              </p:cNvPr>
              <p:cNvGrpSpPr/>
              <p:nvPr/>
            </p:nvGrpSpPr>
            <p:grpSpPr>
              <a:xfrm>
                <a:off x="3790467" y="1038212"/>
                <a:ext cx="2362227" cy="2362225"/>
                <a:chOff x="828661" y="1038212"/>
                <a:chExt cx="2362227" cy="2362225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A5E29F22-BC1D-F0A3-5E76-29F700C8D31C}"/>
                    </a:ext>
                  </a:extLst>
                </p:cNvPr>
                <p:cNvSpPr/>
                <p:nvPr/>
              </p:nvSpPr>
              <p:spPr bwMode="auto">
                <a:xfrm>
                  <a:off x="828661" y="1038212"/>
                  <a:ext cx="2362227" cy="2362225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円: 塗りつぶしなし 16">
                  <a:extLst>
                    <a:ext uri="{FF2B5EF4-FFF2-40B4-BE49-F238E27FC236}">
                      <a16:creationId xmlns:a16="http://schemas.microsoft.com/office/drawing/2014/main" id="{E4625E34-A089-088D-56E6-95CB14D51D2C}"/>
                    </a:ext>
                  </a:extLst>
                </p:cNvPr>
                <p:cNvSpPr/>
                <p:nvPr/>
              </p:nvSpPr>
              <p:spPr>
                <a:xfrm>
                  <a:off x="885824" y="1095374"/>
                  <a:ext cx="2247900" cy="2247900"/>
                </a:xfrm>
                <a:prstGeom prst="donut">
                  <a:avLst>
                    <a:gd name="adj" fmla="val 5914"/>
                  </a:avLst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07178AE-488F-5E93-4BF2-17FD74E9CA3B}"/>
                  </a:ext>
                </a:extLst>
              </p:cNvPr>
              <p:cNvGrpSpPr/>
              <p:nvPr/>
            </p:nvGrpSpPr>
            <p:grpSpPr>
              <a:xfrm>
                <a:off x="4058011" y="1596853"/>
                <a:ext cx="1827138" cy="1244942"/>
                <a:chOff x="6906794" y="4875258"/>
                <a:chExt cx="2332096" cy="1589002"/>
              </a:xfrm>
            </p:grpSpPr>
            <p:sp>
              <p:nvSpPr>
                <p:cNvPr id="8" name="四角形: 角を丸くする 7">
                  <a:extLst>
                    <a:ext uri="{FF2B5EF4-FFF2-40B4-BE49-F238E27FC236}">
                      <a16:creationId xmlns:a16="http://schemas.microsoft.com/office/drawing/2014/main" id="{FBE07518-5FB5-8536-312B-4AEF024CCFD6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B2491C6C-DE96-300D-DF95-388A1B9E1BA1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E03B1D78-1F85-1106-BAD7-B581AF51E48C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CAC8DDFF-6F7B-265B-5FB3-6221876C6A93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A1A23EE3-39F8-2DE3-036D-978477E0FC6E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D5A992FB-627E-5E19-A2F7-339C6A4EB8DA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710C9970-2162-498B-3484-A513989B14E9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D315DB7F-A96B-F0FC-59C4-A9176F6FBB50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5" name="テキスト ボックス 55">
              <a:extLst>
                <a:ext uri="{FF2B5EF4-FFF2-40B4-BE49-F238E27FC236}">
                  <a16:creationId xmlns:a16="http://schemas.microsoft.com/office/drawing/2014/main" id="{31079213-C8A9-4355-4361-F3D584858061}"/>
                </a:ext>
              </a:extLst>
            </p:cNvPr>
            <p:cNvSpPr txBox="1"/>
            <p:nvPr/>
          </p:nvSpPr>
          <p:spPr>
            <a:xfrm>
              <a:off x="4083223" y="1156432"/>
              <a:ext cx="1788742" cy="885949"/>
            </a:xfrm>
            <a:prstGeom prst="rect">
              <a:avLst/>
            </a:prstGeom>
            <a:noFill/>
          </p:spPr>
          <p:txBody>
            <a:bodyPr spcFirstLastPara="1" wrap="square" numCol="1" rtlCol="0">
              <a:prstTxWarp prst="textArchUp">
                <a:avLst>
                  <a:gd name="adj" fmla="val 12065374"/>
                </a:avLst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撮 影 </a:t>
              </a:r>
              <a:r>
                <a:rPr kumimoji="1" lang="en-US" altLang="ja-JP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O</a:t>
              </a:r>
              <a:r>
                <a:rPr kumimoji="1"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</a:t>
              </a:r>
              <a:endPara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7769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17854A0-6F7D-26F6-CC86-2E899A61B271}"/>
              </a:ext>
            </a:extLst>
          </p:cNvPr>
          <p:cNvSpPr txBox="1"/>
          <p:nvPr/>
        </p:nvSpPr>
        <p:spPr>
          <a:xfrm>
            <a:off x="1032696" y="3678356"/>
            <a:ext cx="7840608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9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撮影可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BB219013-7C0F-B5BE-A705-D094E03E7BE7}"/>
              </a:ext>
            </a:extLst>
          </p:cNvPr>
          <p:cNvGrpSpPr/>
          <p:nvPr/>
        </p:nvGrpSpPr>
        <p:grpSpPr>
          <a:xfrm>
            <a:off x="2268917" y="712688"/>
            <a:ext cx="5368167" cy="2371676"/>
            <a:chOff x="2119241" y="429224"/>
            <a:chExt cx="5368167" cy="237167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ACE0178-5CEB-DBB5-F1D7-C35337C9FEE8}"/>
                </a:ext>
              </a:extLst>
            </p:cNvPr>
            <p:cNvGrpSpPr/>
            <p:nvPr/>
          </p:nvGrpSpPr>
          <p:grpSpPr>
            <a:xfrm>
              <a:off x="2119241" y="429224"/>
              <a:ext cx="2423045" cy="2371676"/>
              <a:chOff x="814936" y="3898723"/>
              <a:chExt cx="2423045" cy="237167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39CBC1B2-A513-EE1E-5A14-EB80A2E937C6}"/>
                  </a:ext>
                </a:extLst>
              </p:cNvPr>
              <p:cNvSpPr/>
              <p:nvPr/>
            </p:nvSpPr>
            <p:spPr bwMode="auto">
              <a:xfrm>
                <a:off x="883363" y="3970141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51CC56A-060F-4E39-C845-9C0EB9280B65}"/>
                  </a:ext>
                </a:extLst>
              </p:cNvPr>
              <p:cNvSpPr/>
              <p:nvPr/>
            </p:nvSpPr>
            <p:spPr bwMode="auto">
              <a:xfrm>
                <a:off x="814936" y="3898723"/>
                <a:ext cx="2423045" cy="237167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A383EFD7-F728-9D7B-541E-35705A5443EF}"/>
                  </a:ext>
                </a:extLst>
              </p:cNvPr>
              <p:cNvGrpSpPr/>
              <p:nvPr/>
            </p:nvGrpSpPr>
            <p:grpSpPr>
              <a:xfrm>
                <a:off x="1500838" y="4128605"/>
                <a:ext cx="1051240" cy="1911913"/>
                <a:chOff x="7342401" y="682048"/>
                <a:chExt cx="1460884" cy="2656942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27C38732-2B30-187C-98D6-B1586171F97E}"/>
                    </a:ext>
                  </a:extLst>
                </p:cNvPr>
                <p:cNvSpPr/>
                <p:nvPr/>
              </p:nvSpPr>
              <p:spPr bwMode="auto">
                <a:xfrm>
                  <a:off x="7342401" y="682048"/>
                  <a:ext cx="1460884" cy="2656942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D998D807-0226-18E7-D7FC-B08EB767E150}"/>
                    </a:ext>
                  </a:extLst>
                </p:cNvPr>
                <p:cNvSpPr/>
                <p:nvPr/>
              </p:nvSpPr>
              <p:spPr bwMode="auto">
                <a:xfrm>
                  <a:off x="7895137" y="818710"/>
                  <a:ext cx="355411" cy="35541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DF9B33C3-CABC-DC58-A181-F68146B2369B}"/>
                    </a:ext>
                  </a:extLst>
                </p:cNvPr>
                <p:cNvSpPr/>
                <p:nvPr/>
              </p:nvSpPr>
              <p:spPr bwMode="auto">
                <a:xfrm>
                  <a:off x="7992285" y="915857"/>
                  <a:ext cx="161116" cy="161116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8BD123D7-2612-E463-C47D-3F34C0B03FA8}"/>
                    </a:ext>
                  </a:extLst>
                </p:cNvPr>
                <p:cNvSpPr/>
                <p:nvPr/>
              </p:nvSpPr>
              <p:spPr bwMode="auto">
                <a:xfrm>
                  <a:off x="8454248" y="915857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0" name="円: 塗りつぶしなし 29">
                <a:extLst>
                  <a:ext uri="{FF2B5EF4-FFF2-40B4-BE49-F238E27FC236}">
                    <a16:creationId xmlns:a16="http://schemas.microsoft.com/office/drawing/2014/main" id="{ECDA0360-D242-3401-AB61-396E5CDB7C56}"/>
                  </a:ext>
                </a:extLst>
              </p:cNvPr>
              <p:cNvSpPr/>
              <p:nvPr/>
            </p:nvSpPr>
            <p:spPr bwMode="auto">
              <a:xfrm>
                <a:off x="1359751" y="4417854"/>
                <a:ext cx="1333414" cy="1333415"/>
              </a:xfrm>
              <a:prstGeom prst="donut">
                <a:avLst>
                  <a:gd name="adj" fmla="val 13372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D93E1C8-6E96-6CFE-70CC-0A7CC09840CF}"/>
                </a:ext>
              </a:extLst>
            </p:cNvPr>
            <p:cNvGrpSpPr/>
            <p:nvPr/>
          </p:nvGrpSpPr>
          <p:grpSpPr>
            <a:xfrm>
              <a:off x="5064363" y="429224"/>
              <a:ext cx="2423045" cy="2371676"/>
              <a:chOff x="3760058" y="3898723"/>
              <a:chExt cx="2423045" cy="2371676"/>
            </a:xfrm>
          </p:grpSpPr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EE3DED32-00AA-F6FE-6FE3-81AF54BEAD1F}"/>
                  </a:ext>
                </a:extLst>
              </p:cNvPr>
              <p:cNvSpPr/>
              <p:nvPr/>
            </p:nvSpPr>
            <p:spPr bwMode="auto">
              <a:xfrm>
                <a:off x="3828485" y="3970141"/>
                <a:ext cx="2286190" cy="2228841"/>
              </a:xfrm>
              <a:prstGeom prst="roundRect">
                <a:avLst>
                  <a:gd name="adj" fmla="val 6291"/>
                </a:avLst>
              </a:pr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B87E2C4-B7B7-6E47-90DA-83703BAE4063}"/>
                  </a:ext>
                </a:extLst>
              </p:cNvPr>
              <p:cNvSpPr/>
              <p:nvPr/>
            </p:nvSpPr>
            <p:spPr bwMode="auto">
              <a:xfrm>
                <a:off x="3760058" y="3898723"/>
                <a:ext cx="2423045" cy="2371676"/>
              </a:xfrm>
              <a:custGeom>
                <a:avLst/>
                <a:gdLst>
                  <a:gd name="connsiteX0" fmla="*/ 323456 w 3367251"/>
                  <a:gd name="connsiteY0" fmla="*/ 204013 h 3295864"/>
                  <a:gd name="connsiteX1" fmla="*/ 208433 w 3367251"/>
                  <a:gd name="connsiteY1" fmla="*/ 319036 h 3295864"/>
                  <a:gd name="connsiteX2" fmla="*/ 208433 w 3367251"/>
                  <a:gd name="connsiteY2" fmla="*/ 2976828 h 3295864"/>
                  <a:gd name="connsiteX3" fmla="*/ 323456 w 3367251"/>
                  <a:gd name="connsiteY3" fmla="*/ 3091851 h 3295864"/>
                  <a:gd name="connsiteX4" fmla="*/ 3043796 w 3367251"/>
                  <a:gd name="connsiteY4" fmla="*/ 3091851 h 3295864"/>
                  <a:gd name="connsiteX5" fmla="*/ 3158819 w 3367251"/>
                  <a:gd name="connsiteY5" fmla="*/ 2976828 h 3295864"/>
                  <a:gd name="connsiteX6" fmla="*/ 3158819 w 3367251"/>
                  <a:gd name="connsiteY6" fmla="*/ 319036 h 3295864"/>
                  <a:gd name="connsiteX7" fmla="*/ 3043796 w 3367251"/>
                  <a:gd name="connsiteY7" fmla="*/ 204013 h 3295864"/>
                  <a:gd name="connsiteX8" fmla="*/ 239972 w 3367251"/>
                  <a:gd name="connsiteY8" fmla="*/ 0 h 3295864"/>
                  <a:gd name="connsiteX9" fmla="*/ 3127279 w 3367251"/>
                  <a:gd name="connsiteY9" fmla="*/ 0 h 3295864"/>
                  <a:gd name="connsiteX10" fmla="*/ 3367251 w 3367251"/>
                  <a:gd name="connsiteY10" fmla="*/ 239972 h 3295864"/>
                  <a:gd name="connsiteX11" fmla="*/ 3367251 w 3367251"/>
                  <a:gd name="connsiteY11" fmla="*/ 3055892 h 3295864"/>
                  <a:gd name="connsiteX12" fmla="*/ 3127279 w 3367251"/>
                  <a:gd name="connsiteY12" fmla="*/ 3295864 h 3295864"/>
                  <a:gd name="connsiteX13" fmla="*/ 239972 w 3367251"/>
                  <a:gd name="connsiteY13" fmla="*/ 3295864 h 3295864"/>
                  <a:gd name="connsiteX14" fmla="*/ 0 w 3367251"/>
                  <a:gd name="connsiteY14" fmla="*/ 3055892 h 3295864"/>
                  <a:gd name="connsiteX15" fmla="*/ 0 w 3367251"/>
                  <a:gd name="connsiteY15" fmla="*/ 239972 h 3295864"/>
                  <a:gd name="connsiteX16" fmla="*/ 239972 w 3367251"/>
                  <a:gd name="connsiteY16" fmla="*/ 0 h 3295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67251" h="3295864">
                    <a:moveTo>
                      <a:pt x="323456" y="204013"/>
                    </a:moveTo>
                    <a:cubicBezTo>
                      <a:pt x="259931" y="204013"/>
                      <a:pt x="208433" y="255511"/>
                      <a:pt x="208433" y="319036"/>
                    </a:cubicBezTo>
                    <a:lnTo>
                      <a:pt x="208433" y="2976828"/>
                    </a:lnTo>
                    <a:cubicBezTo>
                      <a:pt x="208433" y="3040353"/>
                      <a:pt x="259931" y="3091851"/>
                      <a:pt x="323456" y="3091851"/>
                    </a:cubicBezTo>
                    <a:lnTo>
                      <a:pt x="3043796" y="3091851"/>
                    </a:lnTo>
                    <a:cubicBezTo>
                      <a:pt x="3107321" y="3091851"/>
                      <a:pt x="3158819" y="3040353"/>
                      <a:pt x="3158819" y="2976828"/>
                    </a:cubicBezTo>
                    <a:lnTo>
                      <a:pt x="3158819" y="319036"/>
                    </a:lnTo>
                    <a:cubicBezTo>
                      <a:pt x="3158819" y="255511"/>
                      <a:pt x="3107321" y="204013"/>
                      <a:pt x="3043796" y="204013"/>
                    </a:cubicBezTo>
                    <a:close/>
                    <a:moveTo>
                      <a:pt x="239972" y="0"/>
                    </a:moveTo>
                    <a:lnTo>
                      <a:pt x="3127279" y="0"/>
                    </a:lnTo>
                    <a:cubicBezTo>
                      <a:pt x="3259812" y="0"/>
                      <a:pt x="3367251" y="107439"/>
                      <a:pt x="3367251" y="239972"/>
                    </a:cubicBezTo>
                    <a:lnTo>
                      <a:pt x="3367251" y="3055892"/>
                    </a:lnTo>
                    <a:cubicBezTo>
                      <a:pt x="3367251" y="3188425"/>
                      <a:pt x="3259812" y="3295864"/>
                      <a:pt x="3127279" y="3295864"/>
                    </a:cubicBezTo>
                    <a:lnTo>
                      <a:pt x="239972" y="3295864"/>
                    </a:lnTo>
                    <a:cubicBezTo>
                      <a:pt x="107439" y="3295864"/>
                      <a:pt x="0" y="3188425"/>
                      <a:pt x="0" y="3055892"/>
                    </a:cubicBezTo>
                    <a:lnTo>
                      <a:pt x="0" y="239972"/>
                    </a:lnTo>
                    <a:cubicBezTo>
                      <a:pt x="0" y="107439"/>
                      <a:pt x="107439" y="0"/>
                      <a:pt x="23997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E9A4AA03-C0D4-12B5-0C5A-35D912774E3C}"/>
                  </a:ext>
                </a:extLst>
              </p:cNvPr>
              <p:cNvGrpSpPr/>
              <p:nvPr/>
            </p:nvGrpSpPr>
            <p:grpSpPr>
              <a:xfrm>
                <a:off x="4058011" y="4462090"/>
                <a:ext cx="1827138" cy="1244942"/>
                <a:chOff x="6906794" y="4875258"/>
                <a:chExt cx="2332096" cy="1589002"/>
              </a:xfrm>
            </p:grpSpPr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DA106258-3199-541B-EA9E-69E524711337}"/>
                    </a:ext>
                  </a:extLst>
                </p:cNvPr>
                <p:cNvSpPr/>
                <p:nvPr/>
              </p:nvSpPr>
              <p:spPr bwMode="auto">
                <a:xfrm>
                  <a:off x="7755388" y="4875258"/>
                  <a:ext cx="611491" cy="291946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四角形: 角を丸くする 40">
                  <a:extLst>
                    <a:ext uri="{FF2B5EF4-FFF2-40B4-BE49-F238E27FC236}">
                      <a16:creationId xmlns:a16="http://schemas.microsoft.com/office/drawing/2014/main" id="{397C9868-C396-1A98-3401-717637F61332}"/>
                    </a:ext>
                  </a:extLst>
                </p:cNvPr>
                <p:cNvSpPr/>
                <p:nvPr/>
              </p:nvSpPr>
              <p:spPr bwMode="auto">
                <a:xfrm>
                  <a:off x="7082528" y="4942936"/>
                  <a:ext cx="267178" cy="22426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四角形: 角を丸くする 41">
                  <a:extLst>
                    <a:ext uri="{FF2B5EF4-FFF2-40B4-BE49-F238E27FC236}">
                      <a16:creationId xmlns:a16="http://schemas.microsoft.com/office/drawing/2014/main" id="{CE045F4B-714E-016E-C5B9-4DDD5603B63A}"/>
                    </a:ext>
                  </a:extLst>
                </p:cNvPr>
                <p:cNvSpPr/>
                <p:nvPr/>
              </p:nvSpPr>
              <p:spPr bwMode="auto">
                <a:xfrm>
                  <a:off x="6906794" y="5065652"/>
                  <a:ext cx="2332096" cy="1398608"/>
                </a:xfrm>
                <a:prstGeom prst="roundRect">
                  <a:avLst>
                    <a:gd name="adj" fmla="val 8939"/>
                  </a:avLst>
                </a:prstGeom>
                <a:solidFill>
                  <a:schemeClr val="bg2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315E5D6D-BC5E-7ACD-271A-1C1BEF528A2F}"/>
                    </a:ext>
                  </a:extLst>
                </p:cNvPr>
                <p:cNvSpPr/>
                <p:nvPr/>
              </p:nvSpPr>
              <p:spPr bwMode="auto">
                <a:xfrm>
                  <a:off x="7592235" y="5275462"/>
                  <a:ext cx="961214" cy="961208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B96682A4-569D-89E4-2683-0E9C0243AEB9}"/>
                    </a:ext>
                  </a:extLst>
                </p:cNvPr>
                <p:cNvSpPr/>
                <p:nvPr/>
              </p:nvSpPr>
              <p:spPr bwMode="auto">
                <a:xfrm>
                  <a:off x="7801785" y="5485008"/>
                  <a:ext cx="542114" cy="542114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57EEBDD6-6C98-63E9-0AF6-1E88CE8C7706}"/>
                    </a:ext>
                  </a:extLst>
                </p:cNvPr>
                <p:cNvSpPr/>
                <p:nvPr/>
              </p:nvSpPr>
              <p:spPr bwMode="auto">
                <a:xfrm>
                  <a:off x="8482731" y="6108791"/>
                  <a:ext cx="161116" cy="161116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69627480-A7C2-108F-6AE6-7E94E536717F}"/>
                    </a:ext>
                  </a:extLst>
                </p:cNvPr>
                <p:cNvSpPr/>
                <p:nvPr/>
              </p:nvSpPr>
              <p:spPr bwMode="auto">
                <a:xfrm>
                  <a:off x="7910161" y="5591150"/>
                  <a:ext cx="329830" cy="329830"/>
                </a:xfrm>
                <a:prstGeom prst="ellipse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4D4C8E53-FCB1-6CF0-0BCA-FF8F1FC0F221}"/>
                    </a:ext>
                  </a:extLst>
                </p:cNvPr>
                <p:cNvSpPr/>
                <p:nvPr/>
              </p:nvSpPr>
              <p:spPr bwMode="auto">
                <a:xfrm>
                  <a:off x="8072841" y="5653456"/>
                  <a:ext cx="110410" cy="1104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F5C0B1B9-AE4C-4EE3-E3D1-BC9DB98CA01A}"/>
                  </a:ext>
                </a:extLst>
              </p:cNvPr>
              <p:cNvSpPr/>
              <p:nvPr/>
            </p:nvSpPr>
            <p:spPr bwMode="auto">
              <a:xfrm>
                <a:off x="4304873" y="4417854"/>
                <a:ext cx="1333414" cy="1333415"/>
              </a:xfrm>
              <a:prstGeom prst="donut">
                <a:avLst>
                  <a:gd name="adj" fmla="val 13372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9248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64148</TotalTime>
  <Words>35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pptxl72_撮影OK、撮影許可マーク</dc:title>
  <dc:subject>pptxl72_撮影OK、撮影許可マーク</dc:subject>
  <dc:creator>でじけろお</dc:creator>
  <cp:revision>1</cp:revision>
  <dcterms:created xsi:type="dcterms:W3CDTF">2018-05-20T00:31:01Z</dcterms:created>
  <dcterms:modified xsi:type="dcterms:W3CDTF">2023-03-30T00:58:10Z</dcterms:modified>
  <cp:version>1</cp:version>
</cp:coreProperties>
</file>